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8D3E5-05FE-3A47-DF40-33A4BC9C6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B6B2FD-CA64-E270-5E3F-F13085162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2FF9A0-B972-E626-0ED5-C50A4368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1D06D5-AE61-C7A8-776F-EEBD6814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F15712-A311-2A93-36B5-51F63120C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65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74E03-6989-AA60-AE9B-015EA2F86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C05E9D-9C3E-33C9-208D-FFC49C371B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6B17C1-3F9C-C629-DAB2-A00B4E07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FDF73C-AC09-AFC4-736D-C43FC612E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A3766A-0A86-026B-F585-2C5222596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35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EE478BE-79B6-48CA-A286-6DB489E749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934F4F5-B192-48A1-D282-18FCAEAC9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7F9781-50CD-3C08-19D8-9ABD21A93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D209D4-CFDE-77D3-332C-069682B5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180545-6A6B-EEED-9AFD-222117F62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60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19DEB3-611C-6BBA-C90B-BD6172B44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CE904E-6264-4B74-C597-230F063F2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37204E-22BC-F81E-599E-301628F3C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FA818C-9C55-C275-92A9-4683F366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7E3718-2DA4-EC82-2FF5-5EFE61E4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62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C9619F-622C-BFF6-6CEC-24D449E8E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BB7975-D90E-FC2B-197F-4210196D1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123566-FD41-FAF8-61D6-1E93EF2FD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F72C68-5C0E-A2E8-A3BD-4A777144D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C0473B-0599-77D8-C1E8-55AD1DEAA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68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A0D4B0-FEDF-A366-8AEF-429146767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B00A6E-3BEF-81FB-DE65-5EBB51C21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2E0280-A5B4-0E23-F7F2-A6369CCC8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B37406-B6DE-E583-22E9-5EF376A2F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5A7D801-CDDA-A9DE-F13E-48E6C02E7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27F782-E44F-AD45-A4AF-899DF4D2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52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E3CB6D-0352-6BEA-6F52-4AEDB8B9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FABFB2-5A48-9DD0-4AAB-5DDF6CEEC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47FD34A-7942-3FB0-20A4-87D83B160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0D9BEE0-81AF-56F5-0DB8-FECE165236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5CCC53C-8F65-3D05-644A-9147522F6C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5AED5D5-5B0C-E3C2-6A4D-B0970AA53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44106B5-92BC-3911-D703-0EB5DC3D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1DA242A-B595-D527-2F59-ED6C3A53B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8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5FD32E-D996-D12D-D06B-3822CA1A0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09BB8B-C8AB-359C-025A-D893673BF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5B92F10-C2B0-983D-1EFD-693E9F9BF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E9DC460-4692-9316-6C4D-57DD7F21C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53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5D138B-C00D-B333-3964-32736AF9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F7E7004-0E00-F0EE-1ED6-6E337EE6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14EE25-5ADC-82B5-B140-21310CD8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18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E7DCB-DF59-2884-7FFD-FBC612AC1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EE03D2-99C1-9340-C638-D3B75BA87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4EF0C9-EEBD-D602-8633-8F5B7E123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EE8E78-8D97-DA94-3008-006F389B9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25E9AE-4F7A-A765-2066-87E11523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00D0AE-7D27-3F82-4F90-2B57E3C03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58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A6C568-DD37-3E0C-768D-203559DC5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7B93983-1A38-D29B-0262-C3F7C171B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895799-1BBC-0107-0916-B175A62BC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EB7F1F-30A4-7A3E-997B-265F4A50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30574A-A0C6-2883-8371-DEDA6DEA3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ED8DF8-00FD-0828-3E1D-567DAADFA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07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4EBF3C-47CE-98C7-18EB-BB844ECBC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28F93B-E856-0C2B-21DE-E8BBFB17D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A71E46-80DB-ABFC-4BEF-38CA389165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A68794-1FDA-4BE0-A0AE-82C3CB8C31CA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B0CEE8-F3B8-BA8E-0251-96DEA3039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FC0515-967C-2F36-0D30-0AF97276EA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8931F-5121-425C-8652-D3AFE23E8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02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Изображение выглядит как текст, снимок экрана, вода, неб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3583A84A-C94B-A257-C033-4BBA5A143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983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60F94-F3E1-6F78-3EEF-B1B747CAF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86ACCE9-83E4-F2AA-B69F-CC4C18BC36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708958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USER</cp:lastModifiedBy>
  <cp:revision>8</cp:revision>
  <dcterms:created xsi:type="dcterms:W3CDTF">2026-02-12T06:31:36Z</dcterms:created>
  <dcterms:modified xsi:type="dcterms:W3CDTF">2026-03-24T09:42:30Z</dcterms:modified>
</cp:coreProperties>
</file>